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2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4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59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0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1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90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76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14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8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4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44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65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9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2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84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44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145F5A-C60E-4515-851D-D9443D93BD9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0AC4-2085-4517-BFF7-3A1624AE9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469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008" y="0"/>
            <a:ext cx="10405872" cy="146304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</a:rPr>
              <a:t>MANAVGAT</a:t>
            </a:r>
            <a:br>
              <a:rPr lang="tr-TR" b="1" dirty="0" smtClean="0">
                <a:solidFill>
                  <a:schemeClr val="accent3"/>
                </a:solidFill>
              </a:rPr>
            </a:br>
            <a:r>
              <a:rPr lang="tr-TR" b="1" dirty="0" smtClean="0">
                <a:solidFill>
                  <a:schemeClr val="accent3"/>
                </a:solidFill>
              </a:rPr>
              <a:t>ÇAVUŞKÖY İLKOKULU-ORTAOKULU</a:t>
            </a:r>
            <a:endParaRPr lang="tr-TR" b="1" dirty="0">
              <a:solidFill>
                <a:schemeClr val="accent3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0" y="5541264"/>
            <a:ext cx="12097512" cy="1207008"/>
          </a:xfrm>
        </p:spPr>
        <p:txBody>
          <a:bodyPr>
            <a:noAutofit/>
          </a:bodyPr>
          <a:lstStyle/>
          <a:p>
            <a:pPr algn="ctr"/>
            <a:r>
              <a:rPr lang="tr-TR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Bez </a:t>
            </a:r>
            <a:r>
              <a:rPr lang="tr-TR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Torba Tasarımı, </a:t>
            </a:r>
            <a:r>
              <a:rPr lang="tr-TR" sz="28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Stem</a:t>
            </a:r>
            <a:r>
              <a:rPr lang="tr-TR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Geri Dönüşüm Sergisi, Kardeş </a:t>
            </a:r>
            <a:r>
              <a:rPr lang="tr-TR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Sınıf</a:t>
            </a:r>
          </a:p>
          <a:p>
            <a:pPr algn="ctr"/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Projelerinin yaygın etkileri</a:t>
            </a:r>
            <a:endParaRPr lang="tr-TR" sz="2800" b="1" dirty="0">
              <a:solidFill>
                <a:schemeClr val="accent6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 descr="OKUL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816"/>
            <a:ext cx="12192000" cy="2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Deniz Yıldırım\Desktop\ÇEVRE HZİMETLERİ  ÖDÜLLERİ\geri dönüşüm\KOLAJ\s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35" y="8615"/>
            <a:ext cx="2489200" cy="30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Deniz Yıldırım\Desktop\ÇEVRE HZİMETLERİ  ÖDÜLLERİ\geri dönüşüm\KOLAJ\s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9565" cy="305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Deniz Yıldırım\Desktop\ÇEVRE HZİMETLERİ  ÖDÜLLERİ\geri dönüşüm\KOLAJ\s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880"/>
            <a:ext cx="2914650" cy="324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Deniz Yıldırım\Desktop\ÇEVRE HZİMETLERİ  ÖDÜLLERİ\geri dönüşüm\KOLAJ\s3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37" y="3611881"/>
            <a:ext cx="2538730" cy="32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6199632" y="319405"/>
            <a:ext cx="36941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FFC000"/>
                </a:solidFill>
                <a:latin typeface="Bahnschrift Condensed" panose="020B0502040204020203" pitchFamily="34" charset="0"/>
              </a:rPr>
              <a:t>BEZ TORBADA GELECEK VAR</a:t>
            </a:r>
            <a:endParaRPr lang="tr-TR" sz="4400" dirty="0">
              <a:solidFill>
                <a:srgbClr val="FFC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65043"/>
              </p:ext>
            </p:extLst>
          </p:nvPr>
        </p:nvGraphicFramePr>
        <p:xfrm>
          <a:off x="6199632" y="1639188"/>
          <a:ext cx="5992368" cy="5146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368">
                  <a:extLst>
                    <a:ext uri="{9D8B030D-6E8A-4147-A177-3AD203B41FA5}">
                      <a16:colId xmlns:a16="http://schemas.microsoft.com/office/drawing/2014/main" val="1985014379"/>
                    </a:ext>
                  </a:extLst>
                </a:gridCol>
              </a:tblGrid>
              <a:tr h="5079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tr-TR" sz="3300" dirty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Okulumuz Teknoloji Tasarım Öğretmeni </a:t>
                      </a:r>
                      <a:r>
                        <a:rPr lang="tr-TR" sz="3300" dirty="0" err="1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Diğdem</a:t>
                      </a:r>
                      <a:r>
                        <a:rPr lang="tr-TR" sz="3300" dirty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 ÇİFTCİ, öğrencilerden kullanılmayan </a:t>
                      </a:r>
                      <a:r>
                        <a:rPr lang="tr-TR" sz="3300" dirty="0" smtClean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kıyafetlerini </a:t>
                      </a:r>
                      <a:r>
                        <a:rPr lang="tr-TR" sz="3300" dirty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okula getirmelerini istedi. Öğrencilerden bu kumaşlarla pazar torbası yapılmasını istedi. Torbalar hazırlanarak  Manavgat </a:t>
                      </a:r>
                      <a:r>
                        <a:rPr lang="tr-TR" sz="3300" dirty="0" err="1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Çavuşköy</a:t>
                      </a:r>
                      <a:r>
                        <a:rPr lang="tr-TR" sz="3300" dirty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 Mahallesi pazarında, pazarcılara ve </a:t>
                      </a:r>
                      <a:r>
                        <a:rPr lang="tr-TR" sz="3300" dirty="0" smtClean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marketlerde</a:t>
                      </a:r>
                      <a:r>
                        <a:rPr lang="tr-TR" sz="3300" baseline="0" dirty="0" smtClean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 bulunan </a:t>
                      </a:r>
                      <a:r>
                        <a:rPr lang="tr-TR" sz="3300" dirty="0" smtClean="0">
                          <a:effectLst/>
                          <a:latin typeface="Bahnschrift Condensed" panose="020B0502040204020203" pitchFamily="34" charset="0"/>
                          <a:cs typeface="Courier New" panose="02070309020205020404" pitchFamily="49" charset="0"/>
                        </a:rPr>
                        <a:t>mahalle sakinlerine dağıtıldı.</a:t>
                      </a:r>
                      <a:endParaRPr lang="tr-TR" sz="33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1376" marR="31376" marT="0" marB="0"/>
                </a:tc>
                <a:extLst>
                  <a:ext uri="{0D108BD9-81ED-4DB2-BD59-A6C34878D82A}">
                    <a16:rowId xmlns:a16="http://schemas.microsoft.com/office/drawing/2014/main" val="203766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0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Deniz Yıldırım\Desktop\ÇEVRE HZİMETLERİ  ÖDÜLLERİ\geri dönüşüm\KOLAJ\MARKE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984"/>
            <a:ext cx="5590540" cy="584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Deniz Yıldırım\Desktop\ÇEVRE HZİMETLERİ  ÖDÜLLERİ\geri dönüşüm\KOLAJ\PAZAR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27" y="1014984"/>
            <a:ext cx="2694589" cy="584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Deniz Yıldırım\Desktop\ÇEVRE HZİMETLERİ  ÖDÜLLERİ\geri dönüşüm\KOLAJ\PAZAR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416" y="1014984"/>
            <a:ext cx="2755392" cy="58430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64597" y="18502"/>
            <a:ext cx="52846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MARKETTE </a:t>
            </a:r>
          </a:p>
          <a:p>
            <a:pPr algn="ctr"/>
            <a:r>
              <a:rPr lang="tr-T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BEZ TORBA DAĞITIMI</a:t>
            </a:r>
            <a:endParaRPr lang="tr-T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01286" y="0"/>
            <a:ext cx="42198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PAZARDA</a:t>
            </a:r>
          </a:p>
          <a:p>
            <a:pPr algn="ctr"/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BEZ TORBA DAĞITIMI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5199" y="132695"/>
            <a:ext cx="984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STEM GERİ DÖNÜŞÜM SERGİSİ</a:t>
            </a:r>
            <a:endParaRPr lang="tr-T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101" y="932688"/>
            <a:ext cx="4940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Milli Eğitim Bakanlığı Yenilik ve Eğitim </a:t>
            </a:r>
            <a:r>
              <a:rPr lang="tr-T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Teknoljileri</a:t>
            </a:r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Genel Müdürlüğü HERKES İÇİN STEM Temalı 2022 STEM KEŞİF KAMPANYASI kapsamında 08.04.2022 tarihinde öğrencilerimizin hayal güçlerini katarak hazırlamış oldukları 37 adet ürün sergilenmiş olup, 03.06.2022 tarihinde, okulumuz öğretmenimiz </a:t>
            </a:r>
            <a:r>
              <a:rPr lang="tr-T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Diğdem</a:t>
            </a:r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ÇİFTCİ  STEM DİSCOVERY CAMPAIGN 2022 adlı katılım sertifika almıştır.</a:t>
            </a:r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Resim 6" descr="C:\Users\Deniz Yıldırım\Desktop\ÇEVRE HZİMETLERİ  ÖDÜLLERİ\stem\IMG-20220408-WA00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2347" y="3095715"/>
            <a:ext cx="2555240" cy="486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C:\Users\Deniz Yıldırım\Desktop\ÇEVRE HZİMETLERİ  ÖDÜLLERİ\stem\IMG-20220408-WA0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0" y="897891"/>
            <a:ext cx="3741420" cy="2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C:\Users\Deniz Yıldırım\Desktop\ÇEVRE HZİMETLERİ  ÖDÜLLERİ\stem\Kamera8_202204081252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0" y="3894920"/>
            <a:ext cx="3741420" cy="286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C:\Users\Deniz Yıldırım\Desktop\ÇEVRE HZİMETLERİ  ÖDÜLLERİ\stem\IMG-20220408-WA00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28" y="957835"/>
            <a:ext cx="3576752" cy="586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36576"/>
            <a:ext cx="4133088" cy="3602734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KARDEŞ SINIF </a:t>
            </a:r>
            <a:br>
              <a:rPr lang="tr-TR" dirty="0" smtClean="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tr-T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Okulumuz sınırları için bulunan yaklaşık 450 adet zeytin ağacındaki zeytinleri  kardeş sınıfı olan Manavgat Çağlayan İlkokulu 2/F öğrencileriyle topladık.</a:t>
            </a:r>
            <a:endParaRPr lang="tr-TR" sz="1600" dirty="0">
              <a:solidFill>
                <a:schemeClr val="accent1">
                  <a:lumMod val="40000"/>
                  <a:lumOff val="60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4" name="Resim 3" descr="C:\Users\Deniz Yıldırım\Desktop\ÇEVRE HZİMETLERİ  ÖDÜLLERİ\çağlayan\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1179" y="1581911"/>
            <a:ext cx="6857999" cy="36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12848"/>
            <a:ext cx="4133089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C:\Users\Deniz Yıldırım\Desktop\ÇEVRE HZİMETLERİ  ÖDÜLLERİ\çağlayan\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7523" y="-233680"/>
            <a:ext cx="3735321" cy="427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Deniz Yıldırım\Desktop\ÇEVRE HZİMETLERİ  ÖDÜLLERİ\çağlayan\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84871" y="3150868"/>
            <a:ext cx="3049523" cy="436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118</Words>
  <Application>Microsoft Office PowerPoint</Application>
  <PresentationFormat>Geniş ekran</PresentationFormat>
  <Paragraphs>12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Arial</vt:lpstr>
      <vt:lpstr>Arial Nova</vt:lpstr>
      <vt:lpstr>Bahnschrift Condensed</vt:lpstr>
      <vt:lpstr>Cascadia Mono</vt:lpstr>
      <vt:lpstr>Century Gothic</vt:lpstr>
      <vt:lpstr>Courier New</vt:lpstr>
      <vt:lpstr>Times New Roman</vt:lpstr>
      <vt:lpstr>Wingdings 3</vt:lpstr>
      <vt:lpstr>İyon</vt:lpstr>
      <vt:lpstr>MANAVGAT ÇAVUŞKÖY İLKOKULU-ORTAOKULU</vt:lpstr>
      <vt:lpstr>BEZ TORBADA GELECEK VAR</vt:lpstr>
      <vt:lpstr>PowerPoint Sunusu</vt:lpstr>
      <vt:lpstr>PowerPoint Sunusu</vt:lpstr>
      <vt:lpstr>KARDEŞ SINIF  Okulumuz sınırları için bulunan yaklaşık 450 adet zeytin ağacındaki zeytinleri  kardeş sınıfı olan Manavgat Çağlayan İlkokulu 2/F öğrencileriyle topladık.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Deniz Yıldırım</dc:creator>
  <cp:lastModifiedBy>Deniz Yıldırım</cp:lastModifiedBy>
  <cp:revision>11</cp:revision>
  <dcterms:created xsi:type="dcterms:W3CDTF">2023-10-19T07:06:06Z</dcterms:created>
  <dcterms:modified xsi:type="dcterms:W3CDTF">2023-10-19T08:07:57Z</dcterms:modified>
</cp:coreProperties>
</file>